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553"/>
  </p:normalViewPr>
  <p:slideViewPr>
    <p:cSldViewPr snapToGrid="0" snapToObjects="1">
      <p:cViewPr varScale="1">
        <p:scale>
          <a:sx n="153" d="100"/>
          <a:sy n="15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86AF-8592-F841-A161-1CA238C04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D4F0D-0926-6E4E-941E-E303D57ED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A7AA-C609-AF48-8052-F18FE624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9B92-39D4-6545-8B15-ACD7DB14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B1A84-6E7B-E34A-94A4-C464CA7DC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9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B15C-02C0-F74E-80C4-8F0A05FF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77201-0849-A740-83EB-9C26FA9D6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953FC-CD1F-A94D-BC87-AB5A87CD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ED376-2807-4640-805F-E844973D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BEA74-8726-DD4E-8F44-50BE3FED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7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CD6FE8-F0F5-6E4D-9A0D-6B3EC8A1F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9FF9-B6E0-A64A-B6C8-1087DB5D8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45F3-EC64-C54C-B949-94518FE1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91D33-EB88-C140-A89E-2496F0B6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92714-F2EC-D54D-AEB6-C5A3FEB4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55B5-7A04-F64E-9BF4-054992CE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9DFF-8DC9-F84A-BE0C-501C78A9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848F7-DA9D-C149-BE69-2E3CED03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67AF6-D9EC-F446-A8C5-47436199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26D8-20DE-E44D-B431-39DA52898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8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EB83-DE00-3849-B5BD-9BECBD3A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90F3C-CD96-3D4A-86BE-9D1F6C9C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9202-660E-9449-A84E-A40FD490D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91E90-EF0C-2E45-B171-84877ACD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B3067-80E2-B445-97B3-161E4114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0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1216-F31A-1642-AD43-81D74EB5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AC3E3-DB33-2F4A-AC83-AF7084829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777DD-78F7-4E48-81AC-875E9C3E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22134-760D-174B-9AC1-DA532164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C15A-8693-9A49-B74F-A179B18A3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0398A-9439-1640-AAA5-F0332DB8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0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6028-0834-A44B-A6BF-DB6FD942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94882-C0B7-D247-88A8-338079B4D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52C60-CAF3-8240-B5BD-0A217E400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DFE9D-05D5-884D-87A6-C6B1395E5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4D08C-F294-6D4F-BEA2-FE549D4EB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55103-A068-B541-9662-C9692782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0B6D7B-354B-E740-9955-232D980C3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AA0FF-3881-9F46-A5C3-6F062884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E319-8C9F-4644-BBBA-488A955D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51110-AE66-8047-9A0A-2FA2D112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281BF-89BF-244E-8116-AF04FE0FC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A6327-2E9F-C14F-B2D9-525AC73B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7E90FC-43A8-5E4C-9B55-7EE7B38C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6BAE7-5FE4-5C4E-B06E-593BD835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1641-52CD-0E4D-B088-5123B6CCB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32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81FD-3BD1-BF44-967D-1BD44488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18317-C0AA-3B42-B7FA-0D10738A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CD4A1-AB9C-1740-AEC6-68C109264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0B129-595D-6A49-B19A-A2A8CF4D0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59231-A1B9-F64F-9383-1C183404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7A93-65C4-B844-ACA6-F46B1471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5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851E-DDD4-7648-A0BC-C761C2A87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AC87D-1E97-0E45-9F3E-8BA1874A1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07CE1-3187-F148-9B10-2AF51D50D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C7F91-FC5C-3145-82A7-C0506E21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214A9-57CD-FC41-B28C-3A9A1D425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11F43-89C5-1749-A42C-999F327B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40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76B382-B24F-A742-B202-4CBAE04E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CFEB-6BBB-1C43-AB81-D8E4C203D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23749-D93D-2942-ACDD-9706D6BC58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F23FA-B5C9-634C-87E3-1E15A417C87E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560CF-43A0-2440-8BA5-4F7ECB627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6479B-BE44-904B-9E7D-F08EDA361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5D170-7412-DD45-A981-70725AA7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pubs.com/Raghed/63351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imdevskp/ebola-outbreak-20142016-complete-dataset/da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93D5-D427-5F49-8ED3-BD848ABD5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627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Data Science in Context:</a:t>
            </a:r>
            <a:br>
              <a:rPr lang="en-US" dirty="0"/>
            </a:br>
            <a:r>
              <a:rPr lang="en-US" sz="3600" dirty="0"/>
              <a:t>Ebola deaths by country using </a:t>
            </a:r>
            <a:r>
              <a:rPr lang="en-US" sz="3600" dirty="0" err="1"/>
              <a:t>Tidyverse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FF7D2-18C9-994F-B94A-86D96FCD3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7621" y="2970271"/>
            <a:ext cx="9144000" cy="1655762"/>
          </a:xfrm>
        </p:spPr>
        <p:txBody>
          <a:bodyPr/>
          <a:lstStyle/>
          <a:p>
            <a:r>
              <a:rPr lang="en-US" dirty="0"/>
              <a:t>Presentation 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Raghed Mirza</a:t>
            </a:r>
          </a:p>
        </p:txBody>
      </p: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9A16580F-5740-0D4E-9A12-85E4F558FC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55200" y="47848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9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1F11-CDC2-1F46-85BD-58113F52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Link to the presentation code and output on </a:t>
            </a:r>
            <a:r>
              <a:rPr lang="en-US" sz="3600" dirty="0" err="1"/>
              <a:t>RPubs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68273-13F2-C645-8B10-0EA180D69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https://rpubs.com/Raghed/633514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8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B492-C4AF-1B44-909E-BD8FA803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related libraries in 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09F6C-6DFB-9B4D-906C-73E520A80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8506106" cy="4351338"/>
          </a:xfrm>
        </p:spPr>
      </p:pic>
      <p:pic>
        <p:nvPicPr>
          <p:cNvPr id="6" name="Slide 2">
            <a:hlinkClick r:id="" action="ppaction://media"/>
            <a:extLst>
              <a:ext uri="{FF2B5EF4-FFF2-40B4-BE49-F238E27FC236}">
                <a16:creationId xmlns:a16="http://schemas.microsoft.com/office/drawing/2014/main" id="{518E6B39-F9D1-334C-A721-2EEAC0A9F7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6253" y="573254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FA31-8BC6-DD46-9150-D88DE193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2803F-2D91-B243-8AB3-E5CD2CD7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749" y="5737744"/>
            <a:ext cx="5721927" cy="64325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Data was downloaded from:</a:t>
            </a:r>
          </a:p>
          <a:p>
            <a:pPr marL="0" indent="0">
              <a:buNone/>
            </a:pPr>
            <a:r>
              <a:rPr lang="en-CA" sz="1200" dirty="0">
                <a:hlinkClick r:id="rId4"/>
              </a:rPr>
              <a:t>https://www.kaggle.com/imdevskp/ebola-outbreak-20142016-complete-dataset/data</a:t>
            </a:r>
            <a:endParaRPr lang="en-CA" sz="12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45569-8FBC-6E42-B92C-EC31D3F70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8" y="1385312"/>
            <a:ext cx="8696327" cy="4275655"/>
          </a:xfrm>
          <a:prstGeom prst="rect">
            <a:avLst/>
          </a:prstGeom>
        </p:spPr>
      </p:pic>
      <p:pic>
        <p:nvPicPr>
          <p:cNvPr id="8" name="Slide 3">
            <a:hlinkClick r:id="" action="ppaction://media"/>
            <a:extLst>
              <a:ext uri="{FF2B5EF4-FFF2-40B4-BE49-F238E27FC236}">
                <a16:creationId xmlns:a16="http://schemas.microsoft.com/office/drawing/2014/main" id="{EDC26625-FF94-A54D-808A-7B97532AAB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35852" y="5568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BD3A5E-2139-BF4B-8D30-31D4B8F43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556954"/>
            <a:ext cx="10515600" cy="4621876"/>
          </a:xfrm>
        </p:spPr>
      </p:pic>
      <p:pic>
        <p:nvPicPr>
          <p:cNvPr id="7" name="Slide 4">
            <a:hlinkClick r:id="" action="ppaction://media"/>
            <a:extLst>
              <a:ext uri="{FF2B5EF4-FFF2-40B4-BE49-F238E27FC236}">
                <a16:creationId xmlns:a16="http://schemas.microsoft.com/office/drawing/2014/main" id="{A866C591-3A9B-2645-A434-E6863C01D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71643" y="53917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9EBB1-F094-434D-A0E7-78FE93F09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9833" y="673331"/>
            <a:ext cx="10033462" cy="5503632"/>
          </a:xfrm>
        </p:spPr>
      </p:pic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A228F4C4-76D2-9B4F-9AA3-D9A41BA3AD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8802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95735-5687-BF4D-A1E3-8B5959120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1396" y="548640"/>
            <a:ext cx="10236263" cy="5628323"/>
          </a:xfrm>
        </p:spPr>
      </p:pic>
      <p:pic>
        <p:nvPicPr>
          <p:cNvPr id="6" name="Slide 6">
            <a:hlinkClick r:id="" action="ppaction://media"/>
            <a:extLst>
              <a:ext uri="{FF2B5EF4-FFF2-40B4-BE49-F238E27FC236}">
                <a16:creationId xmlns:a16="http://schemas.microsoft.com/office/drawing/2014/main" id="{9F9DDBB2-730B-7A48-92B3-7BD782B76A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9338" y="5965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63635-0111-324B-82E8-80971148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8022" y="640079"/>
            <a:ext cx="10149839" cy="5228705"/>
          </a:xfrm>
        </p:spPr>
      </p:pic>
      <p:pic>
        <p:nvPicPr>
          <p:cNvPr id="6" name="Slide 7">
            <a:hlinkClick r:id="" action="ppaction://media"/>
            <a:extLst>
              <a:ext uri="{FF2B5EF4-FFF2-40B4-BE49-F238E27FC236}">
                <a16:creationId xmlns:a16="http://schemas.microsoft.com/office/drawing/2014/main" id="{04513B3B-9898-5E48-9D1C-9AC30BB75F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9091" y="58687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7D1AE-D82D-EB4F-A4D9-4C884F4DB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458" y="457200"/>
            <a:ext cx="10606287" cy="5719763"/>
          </a:xfrm>
        </p:spPr>
      </p:pic>
      <p:pic>
        <p:nvPicPr>
          <p:cNvPr id="6" name="Slide 8">
            <a:hlinkClick r:id="" action="ppaction://media"/>
            <a:extLst>
              <a:ext uri="{FF2B5EF4-FFF2-40B4-BE49-F238E27FC236}">
                <a16:creationId xmlns:a16="http://schemas.microsoft.com/office/drawing/2014/main" id="{AD29F168-B1B1-B347-91A5-0DEC624A3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45222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1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8B8999-8750-BA4A-AB22-F669A17BB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8967" y="425751"/>
            <a:ext cx="10166466" cy="5751212"/>
          </a:xfrm>
        </p:spPr>
      </p:pic>
      <p:pic>
        <p:nvPicPr>
          <p:cNvPr id="6" name="Slide 9">
            <a:hlinkClick r:id="" action="ppaction://media"/>
            <a:extLst>
              <a:ext uri="{FF2B5EF4-FFF2-40B4-BE49-F238E27FC236}">
                <a16:creationId xmlns:a16="http://schemas.microsoft.com/office/drawing/2014/main" id="{1186B2B0-8DED-3848-82FC-78D747DC3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87033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2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61</Words>
  <Application>Microsoft Macintosh PowerPoint</Application>
  <PresentationFormat>Widescreen</PresentationFormat>
  <Paragraphs>10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Science in Context: Ebola deaths by country using Tidyverse</vt:lpstr>
      <vt:lpstr>Calling the related libraries in R</vt:lpstr>
      <vt:lpstr>Preparing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to the presentation code and output on RPubs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Context: Ebola deaths by country using Tidyverse</dc:title>
  <dc:creator>Raghed Mirza</dc:creator>
  <cp:lastModifiedBy>Raghed Mirza</cp:lastModifiedBy>
  <cp:revision>4</cp:revision>
  <dcterms:created xsi:type="dcterms:W3CDTF">2020-06-29T03:14:34Z</dcterms:created>
  <dcterms:modified xsi:type="dcterms:W3CDTF">2020-06-29T04:14:17Z</dcterms:modified>
</cp:coreProperties>
</file>